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001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7033D7-E6AE-4347-BDED-9AD3D7BEAC04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00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16EDEF-13B7-4854-8107-42ECAA30ADA6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602511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Industrial Advisor</a:t>
            </a:r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6EDEF-13B7-4854-8107-42ECAA30ADA6}" type="slidenum">
              <a:rPr lang="en-001" smtClean="0"/>
              <a:t>1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151865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3275B-C037-5A79-5CF3-7C22CF158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AC7D3-66DD-08B7-D319-25227592E5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F6012-7B6F-7A80-5A47-01048DFE4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1DDF9-D7CC-0AE1-BE02-816E8AC12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51949-3400-371D-477D-F21DB609B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275626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9ABC4-A993-4206-BCEA-A80FBF363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E8897-A24F-A81F-FF06-46A38A46D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16D4E0-F83B-F5B9-1641-1E9A7EB7E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C883B-EC23-1354-AE34-C95605B29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1961D-0381-384C-4189-932F8644F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267248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EAEAD9-3296-4661-FC45-69C9794669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757E5D-F35F-468C-D23C-07CA822808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02AA1-13BF-746A-FD15-A59DD57AB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B5D35-EB81-51D4-3584-DAC55BC8D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31BD8-9CDD-8C21-E5CE-87EE37F6C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007181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161C5-48ED-7C7A-AD74-5C33BB1AF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EC112-8A57-438A-2CB4-3EEEB8AA7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47655-22E1-9B47-A452-5F7609AFB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8392F-CBEA-B0CA-5FCA-B5F4DFEE0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DA9FE-A2FA-FCE4-CE41-BDE5DBDBA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034329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62529-5AE2-10FD-77EB-29D376759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44676-2418-CB07-03D2-62744BE7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9222D-750D-C52F-F829-E61ABA2EC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6105F-3C7F-BBD4-48E6-CA804AEF1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45BAF0-0CBA-8143-E061-C19071BC2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576555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7EEE2-A746-28E8-D825-A8A296B3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1FC4C-691A-6245-B6E0-1A92B9AB2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4EDC35-7A28-DB17-57FB-550E7B1F2F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206CB8-1C88-E273-36E2-EB633214A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E7C98-D258-F306-3A8A-FEC77DD19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20535-06DB-E1D1-E029-8633715DE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66106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6F20C-71EF-843B-5316-C4FF2B718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F551CE-FEBE-645F-375B-12D7C7AD9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6DC792-BB41-5930-764A-7B119365B3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F16042-E210-7649-0C4B-41E3D77B5C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8B8378-B969-B6F1-B92B-206478B5BF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A0F1AD-3261-CB7D-A08C-9E90A74AE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8916C2-5D64-273D-8A7E-B05591D58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F9E28-6C74-08D6-EF4E-303621800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062318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FE168-CDCE-75FF-83DF-F59D188DE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B2E6D2-338A-69C2-5509-08D02E92C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FB02C1-D293-095B-3FC9-7764FCC91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003F06-2555-9950-EE45-4AE5E7297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70181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A0FD83-9E17-1C09-920B-F1A5D62AA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0C0A27-4473-62C7-9411-45C5FC4CA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0AA562-D331-4314-D58E-FA84EF401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686935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B9FF9-76C7-F28D-6BA6-732547354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19DB0-6654-9AE0-3264-CAFAA111E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F90AFF-717C-51DB-AF8F-B29C8B05A3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49B04D-9ED4-9CB3-447A-17443FC8A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F4A113-896F-9312-3CD8-1F1679631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57030-B5AC-2C4C-63DE-99E1B265F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7645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5690E-8E07-0E5F-B414-5D89444AF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33F6BB-FC61-C162-1450-C670A14D2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55051E-24EB-FD45-7CDE-863D7D56C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ED4A24-6A75-222B-ECED-BF3F67C7A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AD134-E166-6739-A92E-EFE39F1D8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9FE23F-2C36-FAFD-AB18-7C5BE9859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80407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985D27-A379-DB67-5FC7-9ACF0C553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7F582-8EAB-42C7-060C-A976071C51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0EAAE-3ADF-A997-09AE-6F7FAD3A13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D46206-F97E-43BA-B0DF-0C4265BFE9A7}" type="datetimeFigureOut">
              <a:rPr lang="en-001" smtClean="0"/>
              <a:t>02/10/2024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AA806-61D4-0066-2625-37632EF7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6BE26-257A-5DDD-2655-1E11398A7E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F699A2-8A72-457C-967E-E0A5BF04B7A4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321655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001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EC1BD2-38D9-984B-831B-AE50B802B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724"/>
            <a:ext cx="12192000" cy="6644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692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DED193-07BC-73EA-8445-59DD5AE62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44" y="375811"/>
            <a:ext cx="11726912" cy="610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551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76C285-2E74-D1BE-EFB2-27A39F4C4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020" y="1147444"/>
            <a:ext cx="8849960" cy="45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821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33655E-E1E5-CBAF-0248-885EEB90C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33" y="347232"/>
            <a:ext cx="11879333" cy="616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720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326A0C-BD17-484E-2648-E68772823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756" y="1209365"/>
            <a:ext cx="9402487" cy="443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779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6964DA-DE9D-3F63-759B-D6518B010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91" y="328180"/>
            <a:ext cx="11946017" cy="620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796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15C293-155E-F575-4F21-D11E8C0B6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97" y="80495"/>
            <a:ext cx="11869806" cy="669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757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3EC5D0-A7EF-B6A7-E698-583D242B7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651" y="1037891"/>
            <a:ext cx="8754697" cy="478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299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296228-BD9A-64A4-D0E6-2E1D433A0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788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1CDA0E-5E95-D660-8EA4-B329DD5EF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572" y="914049"/>
            <a:ext cx="8992855" cy="50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32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B16543-3DD1-E4D4-D3B2-14BDCBE39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809" y="1023602"/>
            <a:ext cx="9002381" cy="481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431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41F18F-2769-8655-C0F1-D7B7E61D3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309" y="1228418"/>
            <a:ext cx="8821381" cy="440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197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B40270-759C-92C0-348A-03EA0BE7D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65" y="737812"/>
            <a:ext cx="11784070" cy="538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976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DB11A3-0786-31C6-8328-143CAD81F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02" y="109074"/>
            <a:ext cx="11793596" cy="663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086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651D4E-6454-32B8-D9F5-AD85A8C27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757" y="737812"/>
            <a:ext cx="7954485" cy="538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231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F4D20D-8D32-9214-CBE0-25DE6C328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39" y="1599944"/>
            <a:ext cx="11984122" cy="365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726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3</Words>
  <Application>Microsoft Office PowerPoint</Application>
  <PresentationFormat>Widescreen</PresentationFormat>
  <Paragraphs>2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Hermes</dc:creator>
  <cp:lastModifiedBy>Stefan Hermes</cp:lastModifiedBy>
  <cp:revision>1</cp:revision>
  <dcterms:created xsi:type="dcterms:W3CDTF">2024-10-02T03:11:47Z</dcterms:created>
  <dcterms:modified xsi:type="dcterms:W3CDTF">2024-10-02T09:57:48Z</dcterms:modified>
</cp:coreProperties>
</file>

<file path=docProps/thumbnail.jpeg>
</file>